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7DD"/>
    <a:srgbClr val="F9F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13BDDAF-FAED-4F48-AADB-B330E2376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DB8BAB-8AC9-4BBD-AB81-CCF1A60A01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506C0-DBB6-49EC-8FE1-D8EE96CC7746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0590D8-134D-4C86-BF3B-AE1947D58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142DCB-B935-4592-9D48-F9C7C651E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8F843-86A8-4806-9257-37D383F5C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535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B538B-5C3D-4928-ACEA-977E5AB235FD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3D565-59B8-4B97-B07F-3D7522B1F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712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16C6-9AFC-4BE1-9C10-21664BCEAA15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4767263"/>
            <a:ext cx="2057400" cy="273844"/>
          </a:xfrm>
        </p:spPr>
        <p:txBody>
          <a:bodyPr/>
          <a:lstStyle/>
          <a:p>
            <a:fld id="{096B8F5A-DF83-4377-9DEA-CE4BA3329AF7}" type="slidenum">
              <a:rPr lang="ru-RU" smtClean="0"/>
              <a:pPr/>
              <a:t>‹#›</a:t>
            </a:fld>
            <a:r>
              <a:rPr lang="ru-RU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66177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13F9-E9BE-48FD-B89A-DC59DD8FC16B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1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E94E-DFCB-4A54-8F36-D6D723A25A0E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9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CFE9-1BDA-42C5-ADDE-AB5AC03B8DDD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0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7E9C-BA5E-4FA8-BF03-BEE5DA9A20E6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3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4BDE-56C2-49D0-9796-A49E28181059}" type="datetime1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0DB9-F6A9-4A1D-ABF9-BC961436B4F0}" type="datetime1">
              <a:rPr lang="ru-RU" smtClean="0"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6FDB8-E081-48B1-986D-8D68961A2C9B}" type="datetime1">
              <a:rPr lang="ru-RU" smtClean="0"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171-5404-4EB5-BB0C-105ABD1C96E4}" type="datetime1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pPr/>
              <a:t>‹#›</a:t>
            </a:fld>
            <a:r>
              <a:rPr lang="ru-RU" dirty="0"/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32144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3DE2-6420-4240-9338-340613AF2271}" type="datetime1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8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D32C-2C3B-49DA-8C47-8684637D5FA6}" type="datetime1">
              <a:rPr lang="ru-RU" smtClean="0"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B8F5A-DF83-4377-9DEA-CE4BA3329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D955-F629-40FC-9A03-2CADA17A1639}" type="datetime1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421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8F5A-DF83-4377-9DEA-CE4BA3329AF7}" type="slidenum">
              <a:rPr lang="ru-RU" smtClean="0"/>
              <a:pPr/>
              <a:t>‹#›</a:t>
            </a:fld>
            <a:r>
              <a:rPr lang="ru-RU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4036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628C92-3E96-491A-ADDD-A85BB737F5D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3" y="1005893"/>
            <a:ext cx="6009556" cy="37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4CDA93-9D8B-4AEF-8CCF-E6BABD37F4B2}"/>
              </a:ext>
            </a:extLst>
          </p:cNvPr>
          <p:cNvSpPr txBox="1"/>
          <p:nvPr/>
        </p:nvSpPr>
        <p:spPr>
          <a:xfrm>
            <a:off x="532357" y="636562"/>
            <a:ext cx="542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браузере в поисковой строке вводим адрес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mil.ru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31E45-CF16-410E-9A27-2950D0AE4AF1}"/>
              </a:ext>
            </a:extLst>
          </p:cNvPr>
          <p:cNvSpPr txBox="1"/>
          <p:nvPr/>
        </p:nvSpPr>
        <p:spPr>
          <a:xfrm>
            <a:off x="6750120" y="1642456"/>
            <a:ext cx="2116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Попадаем на главную страницу сайта Министерства Обороны РФ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Mil.ru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F96837-8548-4B3C-B7D7-CA8E043DFB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32" y="2198670"/>
            <a:ext cx="7684243" cy="2216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CDD64-513D-4E64-B360-CC234D091612}"/>
              </a:ext>
            </a:extLst>
          </p:cNvPr>
          <p:cNvSpPr txBox="1"/>
          <p:nvPr/>
        </p:nvSpPr>
        <p:spPr>
          <a:xfrm>
            <a:off x="1119883" y="986320"/>
            <a:ext cx="679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главной странице слева представлено меню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Нажимаем – ЛИЧНЫЙ КАБИНЕТ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6AE92DD2-CC37-46F3-9D81-A3858DD147C2}"/>
              </a:ext>
            </a:extLst>
          </p:cNvPr>
          <p:cNvCxnSpPr/>
          <p:nvPr/>
        </p:nvCxnSpPr>
        <p:spPr>
          <a:xfrm flipH="1">
            <a:off x="2486346" y="1551398"/>
            <a:ext cx="2496620" cy="198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4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BBBDCF-A1E4-4DAE-A7EC-1672ACFD7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3" y="811659"/>
            <a:ext cx="5454751" cy="422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61C8AF-D5C5-4B98-9ED2-0C8EF386E109}"/>
              </a:ext>
            </a:extLst>
          </p:cNvPr>
          <p:cNvSpPr txBox="1"/>
          <p:nvPr/>
        </p:nvSpPr>
        <p:spPr>
          <a:xfrm>
            <a:off x="6143946" y="1315092"/>
            <a:ext cx="30000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Попадаем на стартовую страницу Личного кабинета военнослужащего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сервисы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Финансовая информация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Запросы и обращения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Нажимаем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Пройти регистрацию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B6F56E0-1A3C-41E1-9FB4-629119D75049}"/>
              </a:ext>
            </a:extLst>
          </p:cNvPr>
          <p:cNvCxnSpPr/>
          <p:nvPr/>
        </p:nvCxnSpPr>
        <p:spPr>
          <a:xfrm flipH="1" flipV="1">
            <a:off x="4643919" y="3534310"/>
            <a:ext cx="2085654" cy="924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1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732D4A-CDE6-49AF-B442-0978559F1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3" y="718632"/>
            <a:ext cx="4375965" cy="44356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68CE22-C7CA-4398-BD18-E9E781312338}"/>
              </a:ext>
            </a:extLst>
          </p:cNvPr>
          <p:cNvSpPr/>
          <p:nvPr/>
        </p:nvSpPr>
        <p:spPr>
          <a:xfrm>
            <a:off x="4890499" y="718632"/>
            <a:ext cx="399664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95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Вводим необходимые данные</a:t>
            </a:r>
          </a:p>
          <a:p>
            <a:pPr lvl="0">
              <a:spcBef>
                <a:spcPts val="595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Тип</a:t>
            </a:r>
            <a:r>
              <a:rPr lang="ru-RU" b="1" spc="-3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пользователя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(военнослужащий</a:t>
            </a:r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b="1" spc="-1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гражданский</a:t>
            </a:r>
            <a:r>
              <a:rPr lang="ru-RU" b="1" spc="-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служащий);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5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Личный</a:t>
            </a:r>
            <a:r>
              <a:rPr lang="ru-RU" b="1" spc="-3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номер</a:t>
            </a:r>
            <a:r>
              <a:rPr lang="ru-RU" b="1" spc="-1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военнослужащего</a:t>
            </a:r>
            <a:r>
              <a:rPr lang="ru-RU" b="1" spc="-1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или</a:t>
            </a:r>
            <a:r>
              <a:rPr lang="ru-RU" b="1" spc="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СНИЛС;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75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Дата</a:t>
            </a:r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рождения;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Пароль;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Повторный</a:t>
            </a:r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ввод</a:t>
            </a:r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пароля;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80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E-</a:t>
            </a:r>
            <a:r>
              <a:rPr lang="ru-RU" b="1" spc="-10" dirty="0" err="1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mail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>
              <a:spcBef>
                <a:spcPts val="690"/>
              </a:spcBef>
              <a:spcAft>
                <a:spcPts val="0"/>
              </a:spcAft>
              <a:buSzPts val="1200"/>
              <a:tabLst>
                <a:tab pos="90741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- Номер</a:t>
            </a:r>
            <a:r>
              <a:rPr lang="ru-RU" b="1" spc="-2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мобильного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Symbol" panose="05050102010706020507" pitchFamily="18" charset="2"/>
                <a:cs typeface="Symbol" panose="05050102010706020507" pitchFamily="18" charset="2"/>
              </a:rPr>
              <a:t> телефона;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Код</a:t>
            </a:r>
            <a:r>
              <a:rPr lang="ru-RU" b="1" spc="-25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с</a:t>
            </a:r>
            <a:r>
              <a:rPr lang="ru-RU" b="1" spc="-1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картинки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Нажимаем – ПРОЙТИ РЕГИСТРАЦИЮ</a:t>
            </a:r>
          </a:p>
        </p:txBody>
      </p:sp>
    </p:spTree>
    <p:extLst>
      <p:ext uri="{BB962C8B-B14F-4D97-AF65-F5344CB8AC3E}">
        <p14:creationId xmlns:p14="http://schemas.microsoft.com/office/powerpoint/2010/main" val="295041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108DFBDD-D70D-4980-BE75-3FBDD0EFF0B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98" y="692695"/>
            <a:ext cx="4745990" cy="1879055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6017893A-BA81-490E-AEF2-AF50CA3E3DF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3298" y="2594902"/>
            <a:ext cx="4745990" cy="1151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D3CB1C-AC72-4686-82E8-6BDFB7548332}"/>
              </a:ext>
            </a:extLst>
          </p:cNvPr>
          <p:cNvSpPr txBox="1"/>
          <p:nvPr/>
        </p:nvSpPr>
        <p:spPr>
          <a:xfrm>
            <a:off x="5630239" y="787019"/>
            <a:ext cx="31438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указанный адрес придет письмо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Переходим по ссылке для завершения регистрации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Запоминаем/сохраняем ЛОГИН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Далее запрашиваем код на указанные телефон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Вводим код из СМС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РЕГИСТРАЦИЯ ЗАВЕРШЕНА</a:t>
            </a:r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9A6C033F-628F-4039-970E-2C4C05B83A0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3298" y="3802371"/>
            <a:ext cx="4745990" cy="12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375758-284B-446E-B7E0-61D4598A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43" y="894522"/>
            <a:ext cx="5497022" cy="4025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1DB89-EEAC-47E1-A986-22D73A1D6A1D}"/>
              </a:ext>
            </a:extLst>
          </p:cNvPr>
          <p:cNvSpPr txBox="1"/>
          <p:nvPr/>
        </p:nvSpPr>
        <p:spPr>
          <a:xfrm>
            <a:off x="6010382" y="894522"/>
            <a:ext cx="3133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Раздел Финансовая информация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Расчетный листок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Информацию по исполнительным производствам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Банковские реквизиты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(текущие)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Налоговые вычеты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54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F78040-9843-4115-BB13-57396F753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3" y="770967"/>
            <a:ext cx="4839715" cy="4372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8823A-1A30-4156-B4EA-FC005E644E03}"/>
              </a:ext>
            </a:extLst>
          </p:cNvPr>
          <p:cNvSpPr txBox="1"/>
          <p:nvPr/>
        </p:nvSpPr>
        <p:spPr>
          <a:xfrm>
            <a:off x="5804899" y="976045"/>
            <a:ext cx="3154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Обращения – перенаправляет в ЛКГ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Запрос – широкий выбор справок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Смена реквизитов (Изменение банковских реквизитов осуществляется ВСЦ МО РФ только на основании заверенного командиром воинской части заявления (рапорта) военнослужащего</a:t>
            </a:r>
          </a:p>
        </p:txBody>
      </p:sp>
    </p:spTree>
    <p:extLst>
      <p:ext uri="{BB962C8B-B14F-4D97-AF65-F5344CB8AC3E}">
        <p14:creationId xmlns:p14="http://schemas.microsoft.com/office/powerpoint/2010/main" val="369519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4">
            <a:extLst>
              <a:ext uri="{FF2B5EF4-FFF2-40B4-BE49-F238E27FC236}">
                <a16:creationId xmlns:a16="http://schemas.microsoft.com/office/drawing/2014/main" id="{3CDD0D6F-BFD6-4DE7-971E-95AB0E37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09960-0793-4CC0-BA70-4426D489FA80}"/>
              </a:ext>
            </a:extLst>
          </p:cNvPr>
          <p:cNvSpPr txBox="1"/>
          <p:nvPr/>
        </p:nvSpPr>
        <p:spPr>
          <a:xfrm>
            <a:off x="586453" y="0"/>
            <a:ext cx="5654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ФКУ «ВОЕННО-СОЦИАЛЬНЫЙ ЦЕНТР» </a:t>
            </a:r>
          </a:p>
          <a:p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МИНИСТЕРСТВА ОБОРОНЫ РОССИЙСКОЙ ФЕДЕРАЦИИ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43754F6-6B1D-4E66-9383-DEAD71E33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" y="10746"/>
            <a:ext cx="531015" cy="67120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742806-9959-4CAD-88FE-040B36D5AA3E}"/>
              </a:ext>
            </a:extLst>
          </p:cNvPr>
          <p:cNvSpPr/>
          <p:nvPr/>
        </p:nvSpPr>
        <p:spPr>
          <a:xfrm>
            <a:off x="367747" y="718632"/>
            <a:ext cx="86072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E1D12"/>
                </a:solidFill>
                <a:latin typeface="Helvetica Neue"/>
              </a:rPr>
              <a:t>Не могу осуществить вход в «Личный кабинет военнослужащего» в связи с утерей логина или пароля. Как восстановить доступ?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 можете восстановить доступ посредством: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Электронной почты;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СМС – сообщения;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Написания рапорта.</a:t>
            </a:r>
          </a:p>
          <a:p>
            <a:r>
              <a:rPr lang="ru-RU" b="1" dirty="0"/>
              <a:t>Написание рапорта:</a:t>
            </a:r>
            <a:endParaRPr lang="ru-RU" dirty="0"/>
          </a:p>
          <a:p>
            <a:r>
              <a:rPr lang="ru-RU" sz="1600" dirty="0"/>
              <a:t>Если доступ к электронной почте, указанной при регистрации, отсутствует, а номер мобильного телефона не подтвержден в профиле пользователя или не используется, то необходима отмена регистрации.</a:t>
            </a:r>
          </a:p>
          <a:p>
            <a:r>
              <a:rPr lang="ru-RU" sz="1600" dirty="0"/>
              <a:t>Для отмены регистрации в «ЛКВ» необходимо направить заявление на имя начальника ФКУ «ВСЦ» с приложением рапорта, заверенного командиром воинской части, и гербовой печатью воинской части. В рапорте необходимо указать фамилию, имя, отчество, дату рождения, личный номер военнослужащего (для гражданского персонала – СНИЛС), наименование воинской части (организации), контактный номера телефона, а также изложить суть проблемы по отмене регистрации в «Личном кабинете военнослужащего».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102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2577</TotalTime>
  <Words>394</Words>
  <Application>Microsoft Office PowerPoint</Application>
  <PresentationFormat>Экран (16:9)</PresentationFormat>
  <Paragraphs>75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16193</dc:creator>
  <cp:lastModifiedBy>Asus</cp:lastModifiedBy>
  <cp:revision>118</cp:revision>
  <cp:lastPrinted>2025-01-22T09:57:01Z</cp:lastPrinted>
  <dcterms:created xsi:type="dcterms:W3CDTF">2024-10-23T05:39:56Z</dcterms:created>
  <dcterms:modified xsi:type="dcterms:W3CDTF">2025-01-22T21:25:32Z</dcterms:modified>
</cp:coreProperties>
</file>